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4"/>
  </p:sldMasterIdLst>
  <p:notesMasterIdLst>
    <p:notesMasterId r:id="rId19"/>
  </p:notesMasterIdLst>
  <p:sldIdLst>
    <p:sldId id="2142533702" r:id="rId5"/>
    <p:sldId id="2142533703" r:id="rId6"/>
    <p:sldId id="2142533704" r:id="rId7"/>
    <p:sldId id="2142533705" r:id="rId8"/>
    <p:sldId id="2142533706" r:id="rId9"/>
    <p:sldId id="2142533707" r:id="rId10"/>
    <p:sldId id="2142533708" r:id="rId11"/>
    <p:sldId id="2142533709" r:id="rId12"/>
    <p:sldId id="2142533710" r:id="rId13"/>
    <p:sldId id="2142533711" r:id="rId14"/>
    <p:sldId id="2142533712" r:id="rId15"/>
    <p:sldId id="2142533713" r:id="rId16"/>
    <p:sldId id="2142533714" r:id="rId17"/>
    <p:sldId id="2142533715" r:id="rId18"/>
  </p:sldIdLst>
  <p:sldSz cx="9144000" cy="5143500" type="screen16x9"/>
  <p:notesSz cx="7010400" cy="9236075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828C0A-0216-9E04-9D7C-B7DC0C1130F3}" name="Yanez, Vanessa" initials="YV" userId="S::vanessa.yanez@sf.frb.org::b34f417d-4bc4-4fa3-9425-bf94f02c7555" providerId="AD"/>
  <p188:author id="{A1ECC327-21B2-FD9C-1307-4DE02C7859CB}" name="Ortiz, Kevin B" initials="KO" userId="S::Kevin.Ortiz@sf.frb.org::9cece043-fd11-447e-b00f-f39a6506835e" providerId="AD"/>
  <p188:author id="{E9BE7942-39E4-BFE1-513E-E5273ED063E4}" name="Felix, Victoria" initials="FV" userId="S::victoria.felix@sf.frb.org::c1ff3018-ef05-40a9-8d9d-c0882e076aea" providerId="AD"/>
  <p188:author id="{8A06356F-14DF-6C1D-5723-C970073BA764}" name="Daly, Mary" initials="MD" userId="S::Mary.Daly@sf.frb.org::8a49378a-5570-4171-ad14-e339bde0baa7" providerId="AD"/>
  <p188:author id="{1F273181-92E7-1434-01E4-E0CCBAB8D274}" name="Chong, Tina" initials="CT" userId="S::tina.chong@sf.frb.org::470c9f7f-d691-4209-acfe-6524be73d6be" providerId="AD"/>
  <p188:author id="{1B10CB92-EBA5-32D1-34AD-01E5D163CE7F}" name="Anderson, Jessica R" initials="JRA" userId="Anderson, Jessica R" providerId="None"/>
  <p188:author id="{D6CEBAA3-FCD4-FD05-4927-351ECA55494D}" name="Yanez, Vanessa" initials="YV" userId="S::Vanessa.Yanez@sf.frb.org::b34f417d-4bc4-4fa3-9425-bf94f02c7555" providerId="AD"/>
  <p188:author id="{3A6BC0BD-8011-345F-2FC7-4064E1126ED8}" name="Walker, Brian R" initials="BW" userId="S::Brian.R.Walker@sf.frb.org::089ac988-af71-4129-a52a-cff1a2b6cce7" providerId="AD"/>
  <p188:author id="{DD384DDC-2451-7A81-BE64-2AD62808F47B}" name="Anderson, Jessica R" initials="AR" userId="S::jessica.r.anderson@sf.frb.org::27626920-fddd-4fba-b102-da15289be552" providerId="AD"/>
  <p188:author id="{BBE31AE2-DCFC-87D4-7254-984EF3DAB45D}" name="Chong, Tina" initials="TC" userId="Chong, Tina" providerId="None"/>
  <p188:author id="{41E9DCF8-5B8D-4221-76BE-0ABF3339640E}" name="Felix, Victoria" initials="" userId="S::Victoria.Felix@sf.frb.org::c1ff3018-ef05-40a9-8d9d-c0882e076ae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berley Tait" initials="KT" lastIdx="8" clrIdx="0"/>
  <p:cmAuthor id="2" name="Kimberley Tait" initials="KT [2]" lastIdx="5" clrIdx="1"/>
  <p:cmAuthor id="3" name="Ed Espiritu" initials="EE" lastIdx="1" clrIdx="2"/>
  <p:cmAuthor id="4" name="Tait, Kimberley D" initials="TKD" lastIdx="2" clrIdx="3">
    <p:extLst>
      <p:ext uri="{19B8F6BF-5375-455C-9EA6-DF929625EA0E}">
        <p15:presenceInfo xmlns:p15="http://schemas.microsoft.com/office/powerpoint/2012/main" userId="S::Kimberley.Tait@sf.frb.org::16e7d8c6-7357-4dd6-b5d4-2dff5855f07c" providerId="AD"/>
      </p:ext>
    </p:extLst>
  </p:cmAuthor>
  <p:cmAuthor id="5" name="Chong, Tina" initials="TC" lastIdx="1" clrIdx="4">
    <p:extLst>
      <p:ext uri="{19B8F6BF-5375-455C-9EA6-DF929625EA0E}">
        <p15:presenceInfo xmlns:p15="http://schemas.microsoft.com/office/powerpoint/2012/main" userId="Chong, T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8618"/>
    <a:srgbClr val="98011E"/>
    <a:srgbClr val="3A981C"/>
    <a:srgbClr val="FFAA01"/>
    <a:srgbClr val="092F67"/>
    <a:srgbClr val="000000"/>
    <a:srgbClr val="002F6A"/>
    <a:srgbClr val="980133"/>
    <a:srgbClr val="5A97D6"/>
    <a:srgbClr val="1A1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1"/>
    <p:restoredTop sz="94694"/>
  </p:normalViewPr>
  <p:slideViewPr>
    <p:cSldViewPr snapToGrid="0">
      <p:cViewPr varScale="1">
        <p:scale>
          <a:sx n="166" d="100"/>
          <a:sy n="166" d="100"/>
        </p:scale>
        <p:origin x="5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F916094E-5D51-44A8-B0BB-A8D5EC488E2C}" type="datetimeFigureOut">
              <a:rPr lang="en-US" smtClean="0"/>
              <a:t>3/1/24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EF8B764-C88E-4A80-ABC4-0F64809DB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93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E7E4C-AE69-4EA5-AAB2-CF68B05766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ard&#10;&#10;Description automatically generated">
            <a:extLst>
              <a:ext uri="{FF2B5EF4-FFF2-40B4-BE49-F238E27FC236}">
                <a16:creationId xmlns:a16="http://schemas.microsoft.com/office/drawing/2014/main" id="{3AE7861D-1E4D-A06A-0655-52E7BB317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53144" cy="514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9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ompany's process&#10;&#10;Description automatically generated">
            <a:extLst>
              <a:ext uri="{FF2B5EF4-FFF2-40B4-BE49-F238E27FC236}">
                <a16:creationId xmlns:a16="http://schemas.microsoft.com/office/drawing/2014/main" id="{48C01FBB-A28D-3776-54DA-AA531FF3C8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3144" cy="514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1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56295BB8-74D6-3DD1-ABD2-BC9583BC1A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3144" cy="514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2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iagram of a market impact&#10;&#10;Description automatically generated">
            <a:extLst>
              <a:ext uri="{FF2B5EF4-FFF2-40B4-BE49-F238E27FC236}">
                <a16:creationId xmlns:a16="http://schemas.microsoft.com/office/drawing/2014/main" id="{4E734E89-B6EC-409E-6036-F9E7027B33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783"/>
            <a:ext cx="9153144" cy="514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6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4B27094A-7B25-A3B0-94AA-6CBEED69A1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3144" cy="514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5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989B60-FDB2-D484-4A8E-4BE9F13FD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53144" cy="514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1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timeline&#10;&#10;Description automatically generated">
            <a:extLst>
              <a:ext uri="{FF2B5EF4-FFF2-40B4-BE49-F238E27FC236}">
                <a16:creationId xmlns:a16="http://schemas.microsoft.com/office/drawing/2014/main" id="{910A3AC7-97CC-01D5-F3F4-13BB357B0B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3144" cy="514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1F7ED7C6-67DD-28CB-7B58-03E40DAC88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3144" cy="514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0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person&#10;&#10;Description automatically generated with medium confidence">
            <a:extLst>
              <a:ext uri="{FF2B5EF4-FFF2-40B4-BE49-F238E27FC236}">
                <a16:creationId xmlns:a16="http://schemas.microsoft.com/office/drawing/2014/main" id="{78F7D7A0-F9CD-6DB2-4844-7A265D52DF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3144" cy="514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8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F4A94212-5A9C-1B61-2490-18A9636ADE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3144" cy="514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6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business driven diffusion&#10;&#10;Description automatically generated with medium confidence">
            <a:extLst>
              <a:ext uri="{FF2B5EF4-FFF2-40B4-BE49-F238E27FC236}">
                <a16:creationId xmlns:a16="http://schemas.microsoft.com/office/drawing/2014/main" id="{AC4E4365-05FC-BA2E-F9A6-6FAC503D0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3144" cy="514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1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AE7BFE08-0B86-2E5F-7E49-834FEB9817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3144" cy="514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4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iagram&#10;&#10;Description automatically generated">
            <a:extLst>
              <a:ext uri="{FF2B5EF4-FFF2-40B4-BE49-F238E27FC236}">
                <a16:creationId xmlns:a16="http://schemas.microsoft.com/office/drawing/2014/main" id="{656198D8-9776-25D3-36A8-98D326BEA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3144" cy="514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3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3A72C44D-058D-6AA4-5A7F-6272604B63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3144" cy="514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4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BD26E8-830A-98F6-1DE7-FC2CC2F56B89}"/>
              </a:ext>
            </a:extLst>
          </p:cNvPr>
          <p:cNvSpPr txBox="1"/>
          <p:nvPr userDrawn="1"/>
        </p:nvSpPr>
        <p:spPr bwMode="gray">
          <a:xfrm>
            <a:off x="3344449" y="51356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78731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791" r:id="rId2"/>
    <p:sldLayoutId id="2147483795" r:id="rId3"/>
    <p:sldLayoutId id="2147483796" r:id="rId4"/>
    <p:sldLayoutId id="2147483818" r:id="rId5"/>
    <p:sldLayoutId id="2147483819" r:id="rId6"/>
    <p:sldLayoutId id="2147483797" r:id="rId7"/>
    <p:sldLayoutId id="2147483822" r:id="rId8"/>
    <p:sldLayoutId id="2147483821" r:id="rId9"/>
    <p:sldLayoutId id="2147483820" r:id="rId10"/>
    <p:sldLayoutId id="2147483824" r:id="rId11"/>
    <p:sldLayoutId id="2147483825" r:id="rId12"/>
    <p:sldLayoutId id="2147483823" r:id="rId13"/>
    <p:sldLayoutId id="214748381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Greycliff CF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650" b="1" kern="1200">
          <a:solidFill>
            <a:schemeClr val="tx1"/>
          </a:solidFill>
          <a:latin typeface="Greycliff CF Bold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650" b="0" kern="1200">
          <a:solidFill>
            <a:schemeClr val="tx1"/>
          </a:solidFill>
          <a:latin typeface="Greycliff CF Demi Bold" panose="00000700000000000000" pitchFamily="50" charset="0"/>
          <a:ea typeface="+mn-ea"/>
          <a:cs typeface="+mn-cs"/>
        </a:defRPr>
      </a:lvl2pPr>
      <a:lvl3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" indent="-108000" algn="l" defTabSz="685800" rtl="0" eaLnBrk="1" latinLnBrk="0" hangingPunct="1">
        <a:lnSpc>
          <a:spcPct val="90000"/>
        </a:lnSpc>
        <a:spcBef>
          <a:spcPts val="750"/>
        </a:spcBef>
        <a:buFont typeface="Greycliff CF" panose="00000500000000000000" pitchFamily="50" charset="0"/>
        <a:buChar char="+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216000" indent="108000" algn="l" defTabSz="685800" rtl="0" eaLnBrk="1" latinLnBrk="0" hangingPunct="1">
        <a:lnSpc>
          <a:spcPct val="90000"/>
        </a:lnSpc>
        <a:spcBef>
          <a:spcPts val="750"/>
        </a:spcBef>
        <a:buFont typeface="Calibri" panose="020F0502020204030204" pitchFamily="34" charset="0"/>
        <a:buChar char="̶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324000" indent="-108000" algn="l" defTabSz="685800" rtl="0" eaLnBrk="1" latinLnBrk="0" hangingPunct="1">
        <a:lnSpc>
          <a:spcPct val="70000"/>
        </a:lnSpc>
        <a:spcBef>
          <a:spcPts val="750"/>
        </a:spcBef>
        <a:buFont typeface="Greycliff CF" panose="00000500000000000000" pitchFamily="50" charset="0"/>
        <a:buChar char="+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324000" indent="-108000" algn="l" defTabSz="685800" rtl="0" eaLnBrk="1" latinLnBrk="0" hangingPunct="1">
        <a:lnSpc>
          <a:spcPct val="70000"/>
        </a:lnSpc>
        <a:spcBef>
          <a:spcPts val="750"/>
        </a:spcBef>
        <a:buFont typeface="Greycliff CF" panose="00000500000000000000" pitchFamily="50" charset="0"/>
        <a:buChar char="+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324000" indent="-108000" algn="l" defTabSz="685800" rtl="0" eaLnBrk="1" latinLnBrk="0" hangingPunct="1">
        <a:lnSpc>
          <a:spcPct val="70000"/>
        </a:lnSpc>
        <a:spcBef>
          <a:spcPts val="750"/>
        </a:spcBef>
        <a:buFont typeface="Greycliff CF" panose="00000500000000000000" pitchFamily="50" charset="0"/>
        <a:buChar char="+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324000" indent="-108000" algn="l" defTabSz="685800" rtl="0" eaLnBrk="1" latinLnBrk="0" hangingPunct="1">
        <a:lnSpc>
          <a:spcPct val="70000"/>
        </a:lnSpc>
        <a:spcBef>
          <a:spcPts val="750"/>
        </a:spcBef>
        <a:buFont typeface="Greycliff CF" panose="00000500000000000000" pitchFamily="50" charset="0"/>
        <a:buChar char="+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0" pos="5244">
          <p15:clr>
            <a:srgbClr val="F26B43"/>
          </p15:clr>
        </p15:guide>
        <p15:guide id="51" pos="516">
          <p15:clr>
            <a:srgbClr val="F26B43"/>
          </p15:clr>
        </p15:guide>
        <p15:guide id="52" pos="2880">
          <p15:clr>
            <a:srgbClr val="F26B43"/>
          </p15:clr>
        </p15:guide>
        <p15:guide id="53" orient="horz" pos="2726">
          <p15:clr>
            <a:srgbClr val="F26B43"/>
          </p15:clr>
        </p15:guide>
        <p15:guide id="54" orient="horz" pos="1127">
          <p15:clr>
            <a:srgbClr val="F26B43"/>
          </p15:clr>
        </p15:guide>
        <p15:guide id="55" orient="horz" pos="1337">
          <p15:clr>
            <a:srgbClr val="F26B43"/>
          </p15:clr>
        </p15:guide>
        <p15:guide id="56" pos="3135">
          <p15:clr>
            <a:srgbClr val="F26B43"/>
          </p15:clr>
        </p15:guide>
        <p15:guide id="57" pos="26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586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87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939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47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784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643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23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723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6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588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41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95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082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16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Fed">
  <a:themeElements>
    <a:clrScheme name="MARY COLORS">
      <a:dk1>
        <a:srgbClr val="1A1C20"/>
      </a:dk1>
      <a:lt1>
        <a:srgbClr val="FFFFFF"/>
      </a:lt1>
      <a:dk2>
        <a:srgbClr val="092F67"/>
      </a:dk2>
      <a:lt2>
        <a:srgbClr val="FEFFFF"/>
      </a:lt2>
      <a:accent1>
        <a:srgbClr val="092F67"/>
      </a:accent1>
      <a:accent2>
        <a:srgbClr val="990033"/>
      </a:accent2>
      <a:accent3>
        <a:srgbClr val="5997D5"/>
      </a:accent3>
      <a:accent4>
        <a:srgbClr val="BABBBB"/>
      </a:accent4>
      <a:accent5>
        <a:srgbClr val="736D9B"/>
      </a:accent5>
      <a:accent6>
        <a:srgbClr val="F0B920"/>
      </a:accent6>
      <a:hlink>
        <a:srgbClr val="5997D5"/>
      </a:hlink>
      <a:folHlink>
        <a:srgbClr val="BABBBB"/>
      </a:folHlink>
    </a:clrScheme>
    <a:fontScheme name="FRB">
      <a:majorFont>
        <a:latin typeface="Greycliff CF Light"/>
        <a:ea typeface=""/>
        <a:cs typeface=""/>
      </a:majorFont>
      <a:minorFont>
        <a:latin typeface="Greycliff C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8114C335-2CCB-4D6B-80BA-AC239BD60655}" vid="{97B11E1F-0A8F-4A33-AF34-C815690854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eb7dfaf-a346-4bfb-ae4b-bff3fe457de3">
      <UserInfo>
        <DisplayName>Everyone except external users</DisplayName>
        <AccountId>16</AccountId>
        <AccountType/>
      </UserInfo>
      <UserInfo>
        <DisplayName>Tavassoli, Sahar</DisplayName>
        <AccountId>13</AccountId>
        <AccountType/>
      </UserInfo>
      <UserInfo>
        <DisplayName>Strider, Ian</DisplayName>
        <AccountId>12</AccountId>
        <AccountType/>
      </UserInfo>
      <UserInfo>
        <DisplayName>Mack, Jennifer A</DisplayName>
        <AccountId>73</AccountId>
        <AccountType/>
      </UserInfo>
      <UserInfo>
        <DisplayName>Hierarchy Managers</DisplayName>
        <AccountId>23</AccountId>
        <AccountType/>
      </UserInfo>
      <UserInfo>
        <DisplayName>de Barros, Paul</DisplayName>
        <AccountId>38</AccountId>
        <AccountType/>
      </UserInfo>
      <UserInfo>
        <DisplayName>Daly, Mary</DisplayName>
        <AccountId>400</AccountId>
        <AccountType/>
      </UserInfo>
      <UserInfo>
        <DisplayName>Ortiz, Kevin B</DisplayName>
        <AccountId>193</AccountId>
        <AccountType/>
      </UserInfo>
      <UserInfo>
        <DisplayName>Held, Jennie</DisplayName>
        <AccountId>115</AccountId>
        <AccountType/>
      </UserInfo>
      <UserInfo>
        <DisplayName>Healy, Adam C</DisplayName>
        <AccountId>53</AccountId>
        <AccountType/>
      </UserInfo>
      <UserInfo>
        <DisplayName>Walker, Brian R</DisplayName>
        <AccountId>106</AccountId>
        <AccountType/>
      </UserInfo>
      <UserInfo>
        <DisplayName>Anderson, Jessica R</DisplayName>
        <AccountId>49</AccountId>
        <AccountType/>
      </UserInfo>
    </SharedWithUsers>
    <_ip_UnifiedCompliancePolicyUIAction xmlns="http://schemas.microsoft.com/sharepoint/v3" xsi:nil="true"/>
    <_activity xmlns="507ce210-e15a-46c0-a9f7-c4dba7c4176a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5DA3270596AB47A696F73D1F04FD85" ma:contentTypeVersion="12" ma:contentTypeDescription="Create a new document." ma:contentTypeScope="" ma:versionID="0fcb2525100f60373313c456512090db">
  <xsd:schema xmlns:xsd="http://www.w3.org/2001/XMLSchema" xmlns:xs="http://www.w3.org/2001/XMLSchema" xmlns:p="http://schemas.microsoft.com/office/2006/metadata/properties" xmlns:ns1="http://schemas.microsoft.com/sharepoint/v3" xmlns:ns3="beb7dfaf-a346-4bfb-ae4b-bff3fe457de3" xmlns:ns4="507ce210-e15a-46c0-a9f7-c4dba7c4176a" targetNamespace="http://schemas.microsoft.com/office/2006/metadata/properties" ma:root="true" ma:fieldsID="5fb979f510a0e6470f502b4a26e98886" ns1:_="" ns3:_="" ns4:_="">
    <xsd:import namespace="http://schemas.microsoft.com/sharepoint/v3"/>
    <xsd:import namespace="beb7dfaf-a346-4bfb-ae4b-bff3fe457de3"/>
    <xsd:import namespace="507ce210-e15a-46c0-a9f7-c4dba7c4176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b7dfaf-a346-4bfb-ae4b-bff3fe457de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7ce210-e15a-46c0-a9f7-c4dba7c417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ED44CF-6A29-455B-9FCA-51552134007C}">
  <ds:schemaRefs>
    <ds:schemaRef ds:uri="507ce210-e15a-46c0-a9f7-c4dba7c4176a"/>
    <ds:schemaRef ds:uri="beb7dfaf-a346-4bfb-ae4b-bff3fe457de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F78556B-C227-4F07-894D-201914DDB030}">
  <ds:schemaRefs>
    <ds:schemaRef ds:uri="507ce210-e15a-46c0-a9f7-c4dba7c4176a"/>
    <ds:schemaRef ds:uri="beb7dfaf-a346-4bfb-ae4b-bff3fe457de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084124B-4AA8-43CB-9C6C-FA4C752EB7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</Words>
  <Application>Microsoft Macintosh PowerPoint</Application>
  <PresentationFormat>On-screen Show (16:9)</PresentationFormat>
  <Paragraphs>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Greycliff CF</vt:lpstr>
      <vt:lpstr>Greycliff CF Bold</vt:lpstr>
      <vt:lpstr>Greycliff CF Demi Bold</vt:lpstr>
      <vt:lpstr>1_Fed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Federal Reserve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Council Member Onboarding</dc:title>
  <dc:creator>Motiey, Golnaz</dc:creator>
  <cp:lastModifiedBy>Felix, Victoria</cp:lastModifiedBy>
  <cp:revision>4</cp:revision>
  <cp:lastPrinted>2024-02-27T22:37:07Z</cp:lastPrinted>
  <dcterms:created xsi:type="dcterms:W3CDTF">2019-09-23T17:23:29Z</dcterms:created>
  <dcterms:modified xsi:type="dcterms:W3CDTF">2024-03-01T22:27:59Z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798f8c84-dff0-4611-a0c0-e8907c5bb8d0</vt:lpwstr>
  </property>
  <property fmtid="{D5CDD505-2E9C-101B-9397-08002B2CF9AE}" pid="3" name="_dlc_DocIdItemGuid">
    <vt:lpwstr>6598a474-910c-4e4e-830d-fe052722a17a</vt:lpwstr>
  </property>
  <property fmtid="{D5CDD505-2E9C-101B-9397-08002B2CF9AE}" pid="4" name="MediaServiceImageTags">
    <vt:lpwstr/>
  </property>
  <property fmtid="{D5CDD505-2E9C-101B-9397-08002B2CF9AE}" pid="5" name="ClassificationContentMarkingHeaderLocations">
    <vt:lpwstr>Fed:5\1_Fed:6</vt:lpwstr>
  </property>
  <property fmtid="{D5CDD505-2E9C-101B-9397-08002B2CF9AE}" pid="6" name="ClassificationContentMarkingHeaderText">
    <vt:lpwstr>NONCONFIDENTIAL // FRSONLY</vt:lpwstr>
  </property>
  <property fmtid="{D5CDD505-2E9C-101B-9397-08002B2CF9AE}" pid="7" name="ContentTypeId">
    <vt:lpwstr>0x010100675DA3270596AB47A696F73D1F04FD85</vt:lpwstr>
  </property>
  <property fmtid="{D5CDD505-2E9C-101B-9397-08002B2CF9AE}" pid="8" name="MSIP_Label_65269c60-0483-4c57-9e8c-3779d6900235_Enabled">
    <vt:lpwstr>true</vt:lpwstr>
  </property>
  <property fmtid="{D5CDD505-2E9C-101B-9397-08002B2CF9AE}" pid="9" name="MSIP_Label_65269c60-0483-4c57-9e8c-3779d6900235_SetDate">
    <vt:lpwstr>2024-03-01T12:56:43Z</vt:lpwstr>
  </property>
  <property fmtid="{D5CDD505-2E9C-101B-9397-08002B2CF9AE}" pid="10" name="MSIP_Label_65269c60-0483-4c57-9e8c-3779d6900235_Method">
    <vt:lpwstr>Privileged</vt:lpwstr>
  </property>
  <property fmtid="{D5CDD505-2E9C-101B-9397-08002B2CF9AE}" pid="11" name="MSIP_Label_65269c60-0483-4c57-9e8c-3779d6900235_Name">
    <vt:lpwstr>65269c60-0483-4c57-9e8c-3779d6900235</vt:lpwstr>
  </property>
  <property fmtid="{D5CDD505-2E9C-101B-9397-08002B2CF9AE}" pid="12" name="MSIP_Label_65269c60-0483-4c57-9e8c-3779d6900235_SiteId">
    <vt:lpwstr>b397c653-5b19-463f-b9fc-af658ded9128</vt:lpwstr>
  </property>
  <property fmtid="{D5CDD505-2E9C-101B-9397-08002B2CF9AE}" pid="13" name="MSIP_Label_65269c60-0483-4c57-9e8c-3779d6900235_ActionId">
    <vt:lpwstr>dad8f901-1ab5-4782-afb9-ff42018d5fb4</vt:lpwstr>
  </property>
  <property fmtid="{D5CDD505-2E9C-101B-9397-08002B2CF9AE}" pid="14" name="MSIP_Label_65269c60-0483-4c57-9e8c-3779d6900235_ContentBits">
    <vt:lpwstr>0</vt:lpwstr>
  </property>
</Properties>
</file>